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2727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讨论了江苏一所小学关于作业的新政策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并呈现了支持和反对的两种观点。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1475588"/>
            <a:ext cx="9879578" cy="1224136"/>
          </a:xfrm>
          <a:prstGeom prst="rect">
            <a:avLst/>
          </a:prstGeom>
        </p:spPr>
      </p:pic>
      <p:pic>
        <p:nvPicPr>
          <p:cNvPr id="4" name="语篇导航-DA.eps" descr="id:21474884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1029" y="2859053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5534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a primary school in Jiangsu, brought out a new policy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stop doing homework at 9 pm, even if they haven’t finished all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make it up the next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to make sure that students have enough sleep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think it’s a good idea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66970"/>
            <a:ext cx="11485848" cy="358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should get about 10 hours of sleep every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time to sleep is between 9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to 9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because we kids are at the peak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高峰期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our physical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between 10 pm to 1 am is especially important for our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time, not having enough sleep will make us feel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once I slept late, I would feel sleepy and upset the next morning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 Haozhe,15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924944"/>
            <a:ext cx="11485848" cy="34563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28800"/>
            <a:ext cx="11485848" cy="390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we don’t study after 9 pm, many teenagers will not go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play games or watch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finishing homework is our main task as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do homework, how can you improve yourself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want to say that our study should not be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improve our study efficiency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效率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our own situation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Sinuo,15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62558" y="1700808"/>
            <a:ext cx="11584144" cy="383194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new policy, primary school students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 homework by 9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up homework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 doing homework at 9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 in homework the next day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“Students should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doing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homework at 9 pm, even if they haven’t finished all of it.”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学生必须在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点停止做作业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即使没完成也要停止。故选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作为动词时意为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。具体用法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停止正在做的事。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停下某事后去做另一件事。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阻止某人做某事。</a:t>
            </a:r>
            <a:endParaRPr lang="zh-CN" altLang="zh-CN" sz="20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849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5554938" y="3987139"/>
            <a:ext cx="637213" cy="72007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02826" y="100907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an example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readers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opinion clear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 Haozhe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slept late, I would feel sleepy and upset the next morning”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他举例是为了更清楚地说明睡眠不足的影响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从而支持自己的观点。故选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作连词时意为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遵循主将从现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主过从过的时态规则。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4418" y="11621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pic>
        <p:nvPicPr>
          <p:cNvPr id="7" name="箭头右.eps" descr="id:214748849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751390" y="4867126"/>
            <a:ext cx="637213" cy="72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75063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probably means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75063" algn="l"/>
                <a:tab pos="450056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Sinuo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study should not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limited by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并结合上下文可知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他认为学习不应该被时间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被动语态的结构为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动词过去分词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为被动语态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49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487694" y="3587532"/>
            <a:ext cx="637213" cy="7200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19500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225800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lists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reasons to say “No” to the new policy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287963" algn="l"/>
                <a:tab pos="74453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细节理解题。根据反对观点部分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Sinuo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提出了两个理由：即使不学习学生也不会早睡；完成作业是学生的主要任务。故选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50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349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2025-09-17T14:08:38Z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